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24.09.2019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24.09.2019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24.09.2019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24.09.2019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9600" dirty="0" smtClean="0"/>
              <a:t>E-REHBERLİK</a:t>
            </a:r>
            <a:endParaRPr lang="tr-TR" sz="9600" dirty="0"/>
          </a:p>
        </p:txBody>
      </p:sp>
      <p:sp>
        <p:nvSpPr>
          <p:cNvPr id="3" name="2 Alt Başlık"/>
          <p:cNvSpPr>
            <a:spLocks noGrp="1"/>
          </p:cNvSpPr>
          <p:nvPr>
            <p:ph type="subTitle" idx="1"/>
          </p:nvPr>
        </p:nvSpPr>
        <p:spPr/>
        <p:txBody>
          <a:bodyPr>
            <a:normAutofit/>
          </a:bodyPr>
          <a:lstStyle/>
          <a:p>
            <a:r>
              <a:rPr lang="tr-TR" sz="4400" b="1" i="1" dirty="0" smtClean="0">
                <a:solidFill>
                  <a:srgbClr val="FF0000"/>
                </a:solidFill>
              </a:rPr>
              <a:t>SIK SORULAN SORULAR</a:t>
            </a:r>
            <a:endParaRPr lang="tr-TR" sz="4400" b="1" i="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0648"/>
            <a:ext cx="8229600" cy="1143000"/>
          </a:xfrm>
        </p:spPr>
        <p:txBody>
          <a:bodyPr>
            <a:normAutofit fontScale="90000"/>
          </a:bodyPr>
          <a:lstStyle/>
          <a:p>
            <a:r>
              <a:rPr lang="tr-TR" dirty="0" smtClean="0">
                <a:solidFill>
                  <a:srgbClr val="FF0000"/>
                </a:solidFill>
              </a:rPr>
              <a:t>Tek müdürlükte birleşen okullarda yıllık plan nasıl hazırlanacak ?</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Okul müdürü her iki okula da özel hedef girişini aktive ettikten sonra rehberlik öğretmeni her iki okulun da planını hazırlayabilir.(</a:t>
            </a:r>
            <a:r>
              <a:rPr lang="tr-TR" dirty="0" err="1" smtClean="0"/>
              <a:t>Bknz</a:t>
            </a:r>
            <a:r>
              <a:rPr lang="tr-TR" dirty="0" smtClean="0"/>
              <a:t>. Soru 1)</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08720"/>
            <a:ext cx="8219256" cy="508918"/>
          </a:xfrm>
        </p:spPr>
        <p:txBody>
          <a:bodyPr>
            <a:normAutofit fontScale="90000"/>
          </a:bodyPr>
          <a:lstStyle/>
          <a:p>
            <a:r>
              <a:rPr lang="tr-TR" sz="3600" dirty="0" smtClean="0">
                <a:solidFill>
                  <a:srgbClr val="FF0000"/>
                </a:solidFill>
              </a:rPr>
              <a:t>Rehberlik öğretmeni olan okullarda RAM personeli tarafından yapılan çalışmanın veri girişi nasıl yapılır ? </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	Rehberlik öğretmeni olsun veya olmasın RAM personeli okulda yaptığı çalışmaların veri girişini kendi kişisel şifresiyle yapacak. Okul rehberlik öğretmeni aynı çalışmanın tekrar veri girişini yapmayacak.</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29600" cy="1143000"/>
          </a:xfrm>
        </p:spPr>
        <p:txBody>
          <a:bodyPr>
            <a:noAutofit/>
          </a:bodyPr>
          <a:lstStyle/>
          <a:p>
            <a:r>
              <a:rPr lang="tr-TR" sz="3200" dirty="0" smtClean="0">
                <a:solidFill>
                  <a:srgbClr val="FF0000"/>
                </a:solidFill>
              </a:rPr>
              <a:t>Okul </a:t>
            </a:r>
            <a:r>
              <a:rPr lang="tr-TR" sz="3200" dirty="0" err="1" smtClean="0">
                <a:solidFill>
                  <a:srgbClr val="FF0000"/>
                </a:solidFill>
              </a:rPr>
              <a:t>Psiko</a:t>
            </a:r>
            <a:r>
              <a:rPr lang="tr-TR" sz="3200" dirty="0" smtClean="0">
                <a:solidFill>
                  <a:srgbClr val="FF0000"/>
                </a:solidFill>
              </a:rPr>
              <a:t>-sosyal Koruma Önleme  ve Krize Müdahale Ekipleri için plan </a:t>
            </a:r>
            <a:r>
              <a:rPr lang="tr-TR" sz="3200" dirty="0" smtClean="0">
                <a:solidFill>
                  <a:srgbClr val="FF0000"/>
                </a:solidFill>
              </a:rPr>
              <a:t>E-rehberlik </a:t>
            </a:r>
            <a:r>
              <a:rPr lang="tr-TR" sz="3200" dirty="0" smtClean="0">
                <a:solidFill>
                  <a:srgbClr val="FF0000"/>
                </a:solidFill>
              </a:rPr>
              <a:t>üzerinden mi hazırlanacak?</a:t>
            </a:r>
            <a:br>
              <a:rPr lang="tr-TR" sz="3200" dirty="0" smtClean="0">
                <a:solidFill>
                  <a:srgbClr val="FF0000"/>
                </a:solidFill>
              </a:rPr>
            </a:br>
            <a:endParaRPr lang="tr-TR" sz="3200" dirty="0">
              <a:solidFill>
                <a:srgbClr val="FF0000"/>
              </a:solidFill>
            </a:endParaRPr>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E-Rehberlik modülünü kullanan okullar krize müdahale için ayrı plan hazırlamayacak. Ekibin yaptığı çalışmaların veri girişi sağlanacak.</a:t>
            </a:r>
          </a:p>
          <a:p>
            <a:pPr>
              <a:buNone/>
            </a:pPr>
            <a:r>
              <a:rPr lang="tr-TR" dirty="0" smtClean="0"/>
              <a:t>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4704"/>
            <a:ext cx="8229600" cy="652934"/>
          </a:xfrm>
        </p:spPr>
        <p:txBody>
          <a:bodyPr>
            <a:normAutofit fontScale="90000"/>
          </a:bodyPr>
          <a:lstStyle/>
          <a:p>
            <a:r>
              <a:rPr lang="tr-TR" sz="3100" dirty="0" smtClean="0">
                <a:solidFill>
                  <a:srgbClr val="FF0000"/>
                </a:solidFill>
              </a:rPr>
              <a:t>Okul </a:t>
            </a:r>
            <a:r>
              <a:rPr lang="tr-TR" sz="3100" dirty="0" err="1" smtClean="0">
                <a:solidFill>
                  <a:srgbClr val="FF0000"/>
                </a:solidFill>
              </a:rPr>
              <a:t>Psiko</a:t>
            </a:r>
            <a:r>
              <a:rPr lang="tr-TR" sz="3100" dirty="0" smtClean="0">
                <a:solidFill>
                  <a:srgbClr val="FF0000"/>
                </a:solidFill>
              </a:rPr>
              <a:t>-sosyal </a:t>
            </a:r>
            <a:r>
              <a:rPr lang="tr-TR" sz="3100" dirty="0" smtClean="0">
                <a:solidFill>
                  <a:srgbClr val="FF0000"/>
                </a:solidFill>
              </a:rPr>
              <a:t>Koruma Önleme  ve Krize</a:t>
            </a:r>
            <a:r>
              <a:rPr lang="tr-TR" dirty="0" smtClean="0">
                <a:solidFill>
                  <a:srgbClr val="FF0000"/>
                </a:solidFill>
              </a:rPr>
              <a:t> </a:t>
            </a:r>
            <a:r>
              <a:rPr lang="tr-TR" sz="3100" dirty="0" smtClean="0">
                <a:solidFill>
                  <a:srgbClr val="FF0000"/>
                </a:solidFill>
              </a:rPr>
              <a:t>Müdahale Ekipleri tarafından yapılan çalışmanın veri girişi rehberlik öğretmeni olmayan okullarda nasıl yapılacak ?</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r>
              <a:rPr lang="tr-TR" dirty="0" smtClean="0"/>
              <a:t>	Bu okullar ekibin yaptığı çalışmayı RAM'a bildirecek. Veri girişini RAM personeli yapacak.</a:t>
            </a:r>
          </a:p>
          <a:p>
            <a:pPr>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solidFill>
                  <a:srgbClr val="FF0000"/>
                </a:solidFill>
              </a:rPr>
              <a:t>Sınıf rehber öğretmenleri sınıf rehberlik programlarını nasıl hazırlayacak ?</a:t>
            </a:r>
            <a:endParaRPr lang="tr-TR" sz="3200" dirty="0">
              <a:solidFill>
                <a:srgbClr val="FF0000"/>
              </a:solidFill>
            </a:endParaRPr>
          </a:p>
        </p:txBody>
      </p:sp>
      <p:sp>
        <p:nvSpPr>
          <p:cNvPr id="3" name="2 İçerik Yer Tutucusu"/>
          <p:cNvSpPr>
            <a:spLocks noGrp="1"/>
          </p:cNvSpPr>
          <p:nvPr>
            <p:ph idx="1"/>
          </p:nvPr>
        </p:nvSpPr>
        <p:spPr/>
        <p:txBody>
          <a:bodyPr/>
          <a:lstStyle/>
          <a:p>
            <a:pPr>
              <a:buNone/>
            </a:pPr>
            <a:r>
              <a:rPr lang="tr-TR" dirty="0" smtClean="0"/>
              <a:t>    Sınıf rehberlik planları önceki yıl olduğu gibi Özel Eğitim ve Rehberlik Hizmetleri Genel Müdürlüğü sitesindeki </a:t>
            </a:r>
            <a:r>
              <a:rPr lang="tr-TR" dirty="0" smtClean="0"/>
              <a:t>E</a:t>
            </a:r>
            <a:r>
              <a:rPr lang="tr-TR" dirty="0" smtClean="0"/>
              <a:t>k- </a:t>
            </a:r>
            <a:r>
              <a:rPr lang="tr-TR" dirty="0" smtClean="0"/>
              <a:t>4 formunda ve </a:t>
            </a:r>
            <a:r>
              <a:rPr lang="tr-TR" dirty="0" smtClean="0"/>
              <a:t>E</a:t>
            </a:r>
            <a:r>
              <a:rPr lang="tr-TR" dirty="0" smtClean="0"/>
              <a:t>k </a:t>
            </a:r>
            <a:r>
              <a:rPr lang="tr-TR" dirty="0" smtClean="0"/>
              <a:t>6'daki kazanımlardan yararlanılarak hazırlanacak.</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868958"/>
          </a:xfrm>
        </p:spPr>
        <p:txBody>
          <a:bodyPr>
            <a:noAutofit/>
          </a:bodyPr>
          <a:lstStyle/>
          <a:p>
            <a:r>
              <a:rPr lang="tr-TR" sz="3600" dirty="0" smtClean="0">
                <a:solidFill>
                  <a:srgbClr val="FF0000"/>
                </a:solidFill>
              </a:rPr>
              <a:t>Küçük grup görüşmelerinde öğrenciler farklı </a:t>
            </a:r>
            <a:r>
              <a:rPr lang="tr-TR" sz="3600" dirty="0" err="1" smtClean="0">
                <a:solidFill>
                  <a:srgbClr val="FF0000"/>
                </a:solidFill>
              </a:rPr>
              <a:t>sınıftalardaysa</a:t>
            </a:r>
            <a:r>
              <a:rPr lang="tr-TR" sz="3600" dirty="0" smtClean="0">
                <a:solidFill>
                  <a:srgbClr val="FF0000"/>
                </a:solidFill>
              </a:rPr>
              <a:t> </a:t>
            </a:r>
            <a:r>
              <a:rPr lang="tr-TR" sz="3600" dirty="0" smtClean="0">
                <a:solidFill>
                  <a:srgbClr val="FF0000"/>
                </a:solidFill>
              </a:rPr>
              <a:t>nasıl kaydedilecek?</a:t>
            </a:r>
            <a:r>
              <a:rPr lang="tr-TR" sz="3600" dirty="0" smtClean="0"/>
              <a:t/>
            </a:r>
            <a:br>
              <a:rPr lang="tr-TR" sz="3600" dirty="0" smtClean="0"/>
            </a:br>
            <a:endParaRPr lang="tr-TR" sz="3600" dirty="0"/>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	Küçük grup görüşmelerinde farklı sınıflardan öğrenci seçimi yapılabilmektedir. Öğrenci isminin aranması yeterlidir.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dirty="0" smtClean="0">
                <a:solidFill>
                  <a:srgbClr val="FF0000"/>
                </a:solidFill>
              </a:rPr>
              <a:t>Veri girişi yaparken öğrenci adı seçildiğinde o öğrenciyle yapılan bütün görüşmeler listelenir mi ?</a:t>
            </a:r>
            <a:endParaRPr lang="tr-TR" sz="3200" dirty="0">
              <a:solidFill>
                <a:srgbClr val="FF0000"/>
              </a:solidFill>
            </a:endParaRPr>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Öğrenciyle ilgili yeni bir veri girişi yapılırken öğrenci ismi seçildiğinde aşağıda klasör şeklinde önceden kaydedilen o öğrenciye ait çalışmalar görünür.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dirty="0" smtClean="0">
                <a:solidFill>
                  <a:srgbClr val="FF0000"/>
                </a:solidFill>
              </a:rPr>
              <a:t>Hedef raporlamayı okullar yapamaz mı?</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	Hedef raporlama ekranını bakanlık, milli eğitim müdürlükleri ve RAM'lar görebilir. Okullar kullanamaz.</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796950"/>
          </a:xfrm>
        </p:spPr>
        <p:txBody>
          <a:bodyPr>
            <a:normAutofit fontScale="90000"/>
          </a:bodyPr>
          <a:lstStyle/>
          <a:p>
            <a:r>
              <a:rPr lang="tr-TR" sz="3600" dirty="0" smtClean="0">
                <a:solidFill>
                  <a:srgbClr val="FF0000"/>
                </a:solidFill>
              </a:rPr>
              <a:t>Eğitsel değerlendirme istek formunu müdür onayladıktan sonra form otomatik olarak RAM'a gider mi ?</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Evet RAM'ın ekranına düşer; ancak bu ekran henüz aktif değildir. Aktif olduğunda bakanlık tarafından duyurulacaktır.</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332656"/>
            <a:ext cx="8003232" cy="868958"/>
          </a:xfrm>
        </p:spPr>
        <p:txBody>
          <a:bodyPr>
            <a:normAutofit fontScale="90000"/>
          </a:bodyPr>
          <a:lstStyle/>
          <a:p>
            <a:r>
              <a:rPr lang="tr-TR" sz="3600" dirty="0" smtClean="0">
                <a:solidFill>
                  <a:srgbClr val="FF0000"/>
                </a:solidFill>
              </a:rPr>
              <a:t>Eğitsel değerlendirme istek formunda veli görüşü kısmı nasıl doldurulur ?</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Eğitsel değerlendirme istek formunu dolduran sınıf rehberlik öğretmeni velinin görüşünü alır ve modül üzerinden kendisi yazar.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t>
            </a:r>
            <a:br>
              <a:rPr lang="tr-TR" dirty="0" smtClean="0"/>
            </a:br>
            <a:r>
              <a:rPr lang="tr-TR" dirty="0" smtClean="0">
                <a:solidFill>
                  <a:srgbClr val="FF0000"/>
                </a:solidFill>
              </a:rPr>
              <a:t> Tek müdürlük olan okulların özel hedef girişleri nasıl yapılacak?</a:t>
            </a:r>
            <a:r>
              <a:rPr lang="tr-TR" dirty="0" smtClean="0"/>
              <a:t/>
            </a:r>
            <a:br>
              <a:rPr lang="tr-TR" dirty="0" smtClean="0"/>
            </a:br>
            <a:endParaRPr lang="tr-TR" dirty="0"/>
          </a:p>
        </p:txBody>
      </p:sp>
      <p:sp>
        <p:nvSpPr>
          <p:cNvPr id="3" name="2 İçerik Yer Tutucusu"/>
          <p:cNvSpPr>
            <a:spLocks noGrp="1"/>
          </p:cNvSpPr>
          <p:nvPr>
            <p:ph idx="1"/>
          </p:nvPr>
        </p:nvSpPr>
        <p:spPr/>
        <p:txBody>
          <a:bodyPr/>
          <a:lstStyle/>
          <a:p>
            <a:endParaRPr lang="tr-TR" dirty="0" smtClean="0"/>
          </a:p>
          <a:p>
            <a:pPr>
              <a:buNone/>
            </a:pPr>
            <a:r>
              <a:rPr lang="tr-TR" dirty="0" smtClean="0"/>
              <a:t>	Birden fazla okulda müdürlük görevi bulunanlar MEBBİS kullanıcı seçimi ekranında TC kimlik kullanıcısını seçerek birden fazla okul için işlem yapabilirler. Bunun için E-Rehberlik modülü giriş sayfasında okul seçimi ile alakalı mavi renkte bir alan oluşturulmuştur.</a:t>
            </a:r>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Yıllık rehberlik programı RAM'a nasıl gönderilir ?</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Yıllık rehberlik programının işlemleri bittiğinde kaydedilir ve müdür onayına sunulur. Okul müdürü onayladıktan sonra RAM'ın ekranına düşer.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dirty="0" smtClean="0">
                <a:solidFill>
                  <a:srgbClr val="FF0000"/>
                </a:solidFill>
              </a:rPr>
              <a:t>Haftalık planda bütün saatleri doldurmak zorunlu mu ?</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Böyle bir zorunluluk yoktur. Rehberlik öğretmeni istediği kadar çalışma ekleyebilir. Ancak zorunlu bir durum olmadıkça programa uyulması gerekmektedir. Bu nedenle çok çalışma eklemek yerine uygulanabilir seviyede çalışma eklemek gerekir.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940966"/>
          </a:xfrm>
        </p:spPr>
        <p:txBody>
          <a:bodyPr>
            <a:normAutofit fontScale="90000"/>
          </a:bodyPr>
          <a:lstStyle/>
          <a:p>
            <a:r>
              <a:rPr lang="tr-TR" dirty="0" smtClean="0">
                <a:solidFill>
                  <a:srgbClr val="FF0000"/>
                </a:solidFill>
              </a:rPr>
              <a:t>Hangi kurumlar e-rehberlik modülünü kullanabilir ?</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Rehberlik öğretmeni olan tüm resmi okul ve kurumlar (BİLSEM,METEM  ve Halk Eğitim Merkezi hariç) e-rehberlik modülünü kullanabilir.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Özel hedef girişini kim yapar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t> Okul müdürü kendi kişisel şifresiyle yapar.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Yıl içerisinde planda güncelleme yapılıyor mu?</a:t>
            </a:r>
            <a:endParaRPr lang="tr-TR" dirty="0">
              <a:solidFill>
                <a:srgbClr val="FF0000"/>
              </a:solidFill>
            </a:endParaRPr>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	Kapsamlı gelişimsel rehberlik modeline dayanan rehberlik planlarının özelliklerinden biri esnek bir yapıya sahip olmasıdır. Dolayısıyla ihtiyaç duyulan çalışmalara bağlı olarak güncelleme yapılabilir.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dirty="0" smtClean="0">
                <a:solidFill>
                  <a:srgbClr val="FF0000"/>
                </a:solidFill>
              </a:rPr>
              <a:t>Okulda birden fazla rehberlik öğretmeni varsa yıllık plan ve haftalık plan nasıl hazırlanır?</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r>
              <a:rPr lang="tr-TR" dirty="0" smtClean="0"/>
              <a:t>	Birden fazla rehberlik öğretmeni olan okullarda yıllık plan hazırlarken tek kişinin MEBBİS şifresiyle giriş yapılması yeterlidir. Yıllık plan ortak hazırlanmış olacaktır. Haftalık plan ise herkesin sorumluluk alanına göre bireysel olarak hazırlanmalıdır.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796950"/>
          </a:xfrm>
        </p:spPr>
        <p:txBody>
          <a:bodyPr>
            <a:normAutofit fontScale="90000"/>
          </a:bodyPr>
          <a:lstStyle/>
          <a:p>
            <a:r>
              <a:rPr lang="tr-TR" sz="3600" dirty="0" smtClean="0">
                <a:solidFill>
                  <a:srgbClr val="FF0000"/>
                </a:solidFill>
              </a:rPr>
              <a:t>E-rehberlik modülünü kullanamayan okullar yıl sonu çalışma raporunu nasıl hazırlayacak ?</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Önceki yıllarda hazırlanıldığı gibi MEBBİS üzerinden hazırlanacak.</a:t>
            </a:r>
          </a:p>
          <a:p>
            <a:pPr>
              <a:buNone/>
            </a:pP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dirty="0" smtClean="0">
                <a:solidFill>
                  <a:srgbClr val="FF0000"/>
                </a:solidFill>
              </a:rPr>
              <a:t>Veri girişinde grupla çalışmalar tek sınıfa mı yapılabiliyor ?</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	Grup çalışmaları kısmı yıllık rehberlik programındaki çalışmalara ait kısımdır. Dolayısıyla veri girişi yaparken de birden fazla sınıf seçilebilir.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868958"/>
          </a:xfrm>
        </p:spPr>
        <p:txBody>
          <a:bodyPr>
            <a:normAutofit fontScale="90000"/>
          </a:bodyPr>
          <a:lstStyle/>
          <a:p>
            <a:r>
              <a:rPr lang="tr-TR" sz="3600" dirty="0" smtClean="0">
                <a:solidFill>
                  <a:srgbClr val="FF0000"/>
                </a:solidFill>
              </a:rPr>
              <a:t>Bildirim yükümlülüğü kapsamında veri girişi yaparsak bildirim yapmış da sayılıyor muyuz ?</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Hayır. Sadece </a:t>
            </a:r>
            <a:r>
              <a:rPr lang="tr-TR" dirty="0" err="1" smtClean="0"/>
              <a:t>istatiksel</a:t>
            </a:r>
            <a:r>
              <a:rPr lang="tr-TR" dirty="0" smtClean="0"/>
              <a:t> veri girişi yapmış oluyoruz. Diğer resmi işlemler ayrıca halledilmelidir.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92696"/>
            <a:ext cx="8229600" cy="724942"/>
          </a:xfrm>
        </p:spPr>
        <p:txBody>
          <a:bodyPr>
            <a:normAutofit fontScale="90000"/>
          </a:bodyPr>
          <a:lstStyle/>
          <a:p>
            <a:r>
              <a:rPr lang="tr-TR" sz="3100" dirty="0" smtClean="0">
                <a:solidFill>
                  <a:srgbClr val="FF0000"/>
                </a:solidFill>
              </a:rPr>
              <a:t>Bildirim yükümlülüğü veri girişi yaptığımızda gizliliği ihmal etmiş olmuyor muyuz ?</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buNone/>
            </a:pPr>
            <a:r>
              <a:rPr lang="tr-TR" sz="2800" dirty="0" smtClean="0"/>
              <a:t>	Bireysel veri giriş ekranı sadece rehberlik öğretmenine özeldir. Raporlama ekranı ortaktır. O ekranda da sadece sayısal veriler elde edilir. E-Rehberlik Milli Eğitim Bakanlığı'nın koruması altındadır. </a:t>
            </a:r>
            <a:r>
              <a:rPr lang="tr-TR" sz="2800" dirty="0" err="1" smtClean="0"/>
              <a:t>Psikososyal</a:t>
            </a:r>
            <a:r>
              <a:rPr lang="tr-TR" sz="2800" dirty="0" smtClean="0"/>
              <a:t> müdahale başlığı altında girilecek veriler zaten diğer Bakanlıklarca verisi tutulan verilerdir. Burada hizmeti sunan Bakanlık olarak diğer Bakanlıklardan veri istemek zorunda kalmamış olmanın avantajı yaşanacaktır.</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Her haftaya hedeflerle ilgili en az bir çalışma girme zorunluluğu var mı?</a:t>
            </a: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Böyle bir zorunluluk yok. Sadece kapalı saat seçiminde sınırlama var( en çok 6 saat)</a:t>
            </a:r>
          </a:p>
          <a:p>
            <a:pPr>
              <a:buNone/>
            </a:pP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dirty="0" smtClean="0">
                <a:solidFill>
                  <a:srgbClr val="FF0000"/>
                </a:solidFill>
              </a:rPr>
              <a:t>Rehberlik öğretmeni olmayan okullar </a:t>
            </a:r>
            <a:r>
              <a:rPr lang="tr-TR" sz="3200" dirty="0" err="1" smtClean="0">
                <a:solidFill>
                  <a:srgbClr val="FF0000"/>
                </a:solidFill>
              </a:rPr>
              <a:t>psikososyal</a:t>
            </a:r>
            <a:r>
              <a:rPr lang="tr-TR" sz="3200" dirty="0" smtClean="0">
                <a:solidFill>
                  <a:srgbClr val="FF0000"/>
                </a:solidFill>
              </a:rPr>
              <a:t> müdahale başlığı altındaki çalışmalarla ilgili ne yapacak ?</a:t>
            </a:r>
            <a:endParaRPr lang="tr-TR" sz="3200" dirty="0">
              <a:solidFill>
                <a:srgbClr val="FF0000"/>
              </a:solidFill>
            </a:endParaRPr>
          </a:p>
        </p:txBody>
      </p:sp>
      <p:sp>
        <p:nvSpPr>
          <p:cNvPr id="3" name="2 İçerik Yer Tutucusu"/>
          <p:cNvSpPr>
            <a:spLocks noGrp="1"/>
          </p:cNvSpPr>
          <p:nvPr>
            <p:ph idx="1"/>
          </p:nvPr>
        </p:nvSpPr>
        <p:spPr/>
        <p:txBody>
          <a:bodyPr/>
          <a:lstStyle/>
          <a:p>
            <a:pPr>
              <a:buNone/>
            </a:pPr>
            <a:r>
              <a:rPr lang="tr-TR" dirty="0" smtClean="0"/>
              <a:t>	Rehberlik öğretmeni olmayan okullarda </a:t>
            </a:r>
            <a:r>
              <a:rPr lang="tr-TR" dirty="0" err="1" smtClean="0"/>
              <a:t>psikososyal</a:t>
            </a:r>
            <a:r>
              <a:rPr lang="tr-TR" dirty="0" smtClean="0"/>
              <a:t> müdahale başlığı altındaki çalışmalar ( bildirim yükümlülüğü, intihar, koruyucu ve destekleyici tedbir) RAM'a bildirilecek ve RAM  personeli tarafından veri girişi yapılacak.</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1012974"/>
          </a:xfrm>
        </p:spPr>
        <p:txBody>
          <a:bodyPr>
            <a:normAutofit fontScale="90000"/>
          </a:bodyPr>
          <a:lstStyle/>
          <a:p>
            <a:r>
              <a:rPr lang="tr-TR" sz="3600" dirty="0" smtClean="0">
                <a:solidFill>
                  <a:srgbClr val="FF0000"/>
                </a:solidFill>
              </a:rPr>
              <a:t>Randevusu olan bir öğrenciyle görüşme yaptıktan sonra veri girişi yapılacak mı ?</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a:xfrm>
            <a:off x="467544" y="1340768"/>
            <a:ext cx="8219256" cy="4785395"/>
          </a:xfrm>
        </p:spPr>
        <p:txBody>
          <a:bodyPr/>
          <a:lstStyle/>
          <a:p>
            <a:pPr>
              <a:buNone/>
            </a:pPr>
            <a:r>
              <a:rPr lang="tr-TR" dirty="0" smtClean="0"/>
              <a:t>	</a:t>
            </a:r>
          </a:p>
          <a:p>
            <a:pPr>
              <a:buNone/>
            </a:pPr>
            <a:r>
              <a:rPr lang="tr-TR" dirty="0" smtClean="0"/>
              <a:t>	Evet. Randevusu olsun/olmasın her öğrenci görüşmesinin veri girişi yapılmalıdır.</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dirty="0" smtClean="0">
                <a:solidFill>
                  <a:srgbClr val="FF0000"/>
                </a:solidFill>
              </a:rPr>
              <a:t>Disiplin kurulu görüşmeleriyle ilgili birden fazla öğrenciyle görüştüğümüzde veri girişi nasıl yapılacak ?</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r>
              <a:rPr lang="tr-TR" dirty="0" smtClean="0"/>
              <a:t>	Bireysel veri girişi ekranından küçük grup görüşmesi seçilir ve öğrenci isimleri tek tek kaydedilir. İlgili aşamalar girildikten sonra ekranın sağ tarafındaki disiplin görüşmeleri kısmından uygun seçenekler işaretlenerek kayıt yapılır.</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dirty="0" smtClean="0">
                <a:solidFill>
                  <a:srgbClr val="FF0000"/>
                </a:solidFill>
              </a:rPr>
              <a:t>Görevlendirme olarak çalışan rehberlik öğretmeni e-rehberliği nasıl kullanacak ?</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85000" lnSpcReduction="10000"/>
          </a:bodyPr>
          <a:lstStyle/>
          <a:p>
            <a:pPr algn="ctr">
              <a:buNone/>
            </a:pPr>
            <a:r>
              <a:rPr lang="tr-TR" dirty="0" smtClean="0"/>
              <a:t>İLK AÇIKLAMA</a:t>
            </a:r>
          </a:p>
          <a:p>
            <a:pPr>
              <a:buNone/>
            </a:pPr>
            <a:r>
              <a:rPr lang="tr-TR" dirty="0" smtClean="0"/>
              <a:t>	Rehberlik öğretmeni </a:t>
            </a:r>
            <a:r>
              <a:rPr lang="tr-TR" dirty="0" err="1" smtClean="0"/>
              <a:t>MEBBİS'te</a:t>
            </a:r>
            <a:r>
              <a:rPr lang="tr-TR" dirty="0" smtClean="0"/>
              <a:t> hangi okula tanımlaysa o okulun e-rehberlik modülünü kullanabilir. Başka bir okulda tam zamanlı görevlendirmeyse o okula tanımlanmış olması gerekir. Birkaç günlüğüne görevlendirme olarak başka okuldaysa sadece kadrosunun bulunduğu okulun işlemlerini e-rehberlik üzerinden yapar. Görevlendirme gittiği okulun işlemlerini Özel Eğitim ve Rehberlik Hizmetleri Genel Müdürlüğü'nün sitesindeki Ek 3 formunu kullanarak yapmalıdır. </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Görevlendirme olarak çalışan rehberlik öğretmeni e-rehberliği nasıl kullanacak ?</a:t>
            </a:r>
            <a:endParaRPr lang="tr-TR" dirty="0"/>
          </a:p>
        </p:txBody>
      </p:sp>
      <p:sp>
        <p:nvSpPr>
          <p:cNvPr id="3" name="2 İçerik Yer Tutucusu"/>
          <p:cNvSpPr>
            <a:spLocks noGrp="1"/>
          </p:cNvSpPr>
          <p:nvPr>
            <p:ph idx="1"/>
          </p:nvPr>
        </p:nvSpPr>
        <p:spPr/>
        <p:txBody>
          <a:bodyPr>
            <a:normAutofit lnSpcReduction="10000"/>
          </a:bodyPr>
          <a:lstStyle/>
          <a:p>
            <a:pPr algn="ctr">
              <a:buNone/>
            </a:pPr>
            <a:r>
              <a:rPr lang="tr-TR" dirty="0" smtClean="0"/>
              <a:t>SON AÇIKLAMA</a:t>
            </a:r>
          </a:p>
          <a:p>
            <a:pPr>
              <a:buNone/>
            </a:pPr>
            <a:r>
              <a:rPr lang="tr-TR" dirty="0" smtClean="0"/>
              <a:t>	E-Rehberlik modülünü kullanabilmeniz için , İlçe Milli Eğitim Müdürlüklerince  </a:t>
            </a:r>
            <a:r>
              <a:rPr lang="tr-TR" dirty="0" err="1" smtClean="0"/>
              <a:t>MEBBİS’e</a:t>
            </a:r>
            <a:r>
              <a:rPr lang="tr-TR" dirty="0" smtClean="0"/>
              <a:t> kadronuzun bulunduğu  kademe haricindeki diğer kademeler için ders tamamlama kaydının girilmesi gerekmektedir.Ders tamamlama  kaydının geçerli olabilmesi için başlama ve bitiş </a:t>
            </a:r>
            <a:r>
              <a:rPr lang="tr-TR" dirty="0" smtClean="0"/>
              <a:t>tarihlerinin 2019-20120 </a:t>
            </a:r>
            <a:r>
              <a:rPr lang="tr-TR" dirty="0" smtClean="0"/>
              <a:t>eğitim-öğretim yılına ait olması gerekir.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    </a:t>
            </a:r>
            <a:r>
              <a:rPr lang="tr-TR" dirty="0" smtClean="0">
                <a:solidFill>
                  <a:srgbClr val="FF0000"/>
                </a:solidFill>
              </a:rPr>
              <a:t>!!!</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Aynı binada olup, farklı kademe ve okulları okul seçimi yapmadan aynı ekranda görüyorlarsa ortak plan hazırlanabilir.Aynı ekranda görünmeyen ve farklı  bir okulda görevlendirilen  rehber öğretmenler ayrı plan hazırlayacak. </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620688"/>
            <a:ext cx="8229600" cy="522312"/>
          </a:xfrm>
        </p:spPr>
        <p:txBody>
          <a:bodyPr>
            <a:noAutofit/>
          </a:bodyPr>
          <a:lstStyle/>
          <a:p>
            <a:r>
              <a:rPr lang="tr-TR" sz="3200" dirty="0" smtClean="0">
                <a:solidFill>
                  <a:srgbClr val="FF0000"/>
                </a:solidFill>
              </a:rPr>
              <a:t>Şu anda izinde olanlar E-rehberlik  sisteminden programı hazırlayabilir mi?</a:t>
            </a:r>
            <a:endParaRPr lang="tr-TR" sz="3200" dirty="0">
              <a:solidFill>
                <a:srgbClr val="FF0000"/>
              </a:solidFill>
            </a:endParaRPr>
          </a:p>
        </p:txBody>
      </p:sp>
      <p:sp>
        <p:nvSpPr>
          <p:cNvPr id="3" name="2 İçerik Yer Tutucusu"/>
          <p:cNvSpPr>
            <a:spLocks noGrp="1"/>
          </p:cNvSpPr>
          <p:nvPr>
            <p:ph idx="1"/>
          </p:nvPr>
        </p:nvSpPr>
        <p:spPr/>
        <p:txBody>
          <a:bodyPr/>
          <a:lstStyle/>
          <a:p>
            <a:r>
              <a:rPr lang="tr-TR" dirty="0" smtClean="0"/>
              <a:t>11 Ekimden sonra  özel hedef girişi kapalı </a:t>
            </a:r>
            <a:r>
              <a:rPr lang="tr-TR" smtClean="0"/>
              <a:t>olursa hazırlayamaz.</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solidFill>
                  <a:srgbClr val="FF0000"/>
                </a:solidFill>
              </a:rPr>
              <a:t>Özel Eğitim Uygulama Okulları E-Rehberlik üzerinden plan hazırlayabilir mi?</a:t>
            </a:r>
            <a:endParaRPr lang="tr-TR" sz="3200" dirty="0">
              <a:solidFill>
                <a:srgbClr val="FF0000"/>
              </a:solidFill>
            </a:endParaRPr>
          </a:p>
        </p:txBody>
      </p:sp>
      <p:sp>
        <p:nvSpPr>
          <p:cNvPr id="3" name="2 İçerik Yer Tutucusu"/>
          <p:cNvSpPr>
            <a:spLocks noGrp="1"/>
          </p:cNvSpPr>
          <p:nvPr>
            <p:ph idx="1"/>
          </p:nvPr>
        </p:nvSpPr>
        <p:spPr/>
        <p:txBody>
          <a:bodyPr/>
          <a:lstStyle/>
          <a:p>
            <a:r>
              <a:rPr lang="tr-TR" dirty="0" smtClean="0"/>
              <a:t>E-Okulda öğrencisinin kaydı olan her okul , kurum, plan hazırlayıp veri girişi gerçekleştirebilecektir. Özel Hedefler öğrencinin çalışabileceği düzeyde değilse; öğretmen ve veli ile çalışacak şekilde planlamalar yapılabilir.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0"/>
            <a:ext cx="8147248" cy="1417638"/>
          </a:xfrm>
        </p:spPr>
        <p:txBody>
          <a:bodyPr>
            <a:normAutofit fontScale="90000"/>
          </a:bodyPr>
          <a:lstStyle/>
          <a:p>
            <a:r>
              <a:rPr lang="tr-TR" sz="4000" dirty="0" smtClean="0">
                <a:solidFill>
                  <a:srgbClr val="FF0000"/>
                </a:solidFill>
              </a:rPr>
              <a:t/>
            </a:r>
            <a:br>
              <a:rPr lang="tr-TR" sz="4000" dirty="0" smtClean="0">
                <a:solidFill>
                  <a:srgbClr val="FF0000"/>
                </a:solidFill>
              </a:rPr>
            </a:br>
            <a:r>
              <a:rPr lang="tr-TR" sz="4000" dirty="0" smtClean="0">
                <a:solidFill>
                  <a:srgbClr val="FF0000"/>
                </a:solidFill>
              </a:rPr>
              <a:t>Anlık görüşmelere randevu verecek miyiz</a:t>
            </a:r>
            <a:r>
              <a:rPr lang="tr-TR" dirty="0" smtClean="0">
                <a:solidFill>
                  <a:srgbClr val="FF0000"/>
                </a:solidFill>
              </a:rPr>
              <a:t>?</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Hayır. Sadece veri girişinin yapılması yeterli.</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332656"/>
            <a:ext cx="8075240" cy="1152128"/>
          </a:xfrm>
        </p:spPr>
        <p:txBody>
          <a:bodyPr>
            <a:normAutofit fontScale="90000"/>
          </a:bodyPr>
          <a:lstStyle/>
          <a:p>
            <a:r>
              <a:rPr lang="tr-TR" sz="3600" dirty="0" smtClean="0">
                <a:solidFill>
                  <a:srgbClr val="FF0000"/>
                </a:solidFill>
              </a:rPr>
              <a:t>Yıl içerisinde planı her güncelleme gereği duyduğumuzda müdür onaylayacak mı?</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Yıllık rehberlik programı esnektir. Güncelleme yapılabilir ancak RAM'a gönderimi sağlandıktan sonra her güncellemede tekrar onaylatmak gerekmez.</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796950"/>
          </a:xfrm>
        </p:spPr>
        <p:txBody>
          <a:bodyPr>
            <a:normAutofit fontScale="90000"/>
          </a:bodyPr>
          <a:lstStyle/>
          <a:p>
            <a:r>
              <a:rPr lang="tr-TR" sz="3600" dirty="0" smtClean="0">
                <a:solidFill>
                  <a:srgbClr val="FF0000"/>
                </a:solidFill>
              </a:rPr>
              <a:t>Bireysel çalışmalarda iki veya daha fazla konuyla ilgili çalışılırsa veri girişi nasıl yapılacak?</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t>   Bir tane ana konunun veri girişi yapılmalıdır.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dirty="0" smtClean="0">
                <a:solidFill>
                  <a:srgbClr val="FF0000"/>
                </a:solidFill>
              </a:rPr>
              <a:t>Öğrenci hakkında veli ya da öğretmenle yapılan görüşmeleri nasıl kaydedeceğiz</a:t>
            </a:r>
            <a:r>
              <a:rPr lang="tr-TR" dirty="0" smtClean="0">
                <a:solidFill>
                  <a:srgbClr val="FF0000"/>
                </a:solidFill>
              </a:rPr>
              <a:t>?</a:t>
            </a:r>
            <a:endParaRPr lang="tr-TR" dirty="0">
              <a:solidFill>
                <a:srgbClr val="FF0000"/>
              </a:solidFill>
            </a:endParaRPr>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	Öğrenci ismini seçtikten sonra destek hizmetler/ veli-öğretmene yönelik aşamaları seçilir.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solidFill>
                  <a:srgbClr val="FF0000"/>
                </a:solidFill>
              </a:rPr>
              <a:t>Öğrenciyle yapılan görüşmenin girişini yaparken 'oturum sayısı' kısmı neyi ifade ediyor?</a:t>
            </a:r>
            <a:endParaRPr lang="tr-TR" sz="3200" dirty="0">
              <a:solidFill>
                <a:srgbClr val="FF0000"/>
              </a:solidFill>
            </a:endParaRPr>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	Oturum sayısı görüşme sayısını ifade eder. İlk görüşmeyse 1 yazılır.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868958"/>
          </a:xfrm>
        </p:spPr>
        <p:txBody>
          <a:bodyPr>
            <a:normAutofit fontScale="90000"/>
          </a:bodyPr>
          <a:lstStyle/>
          <a:p>
            <a:r>
              <a:rPr lang="tr-TR" sz="4000" dirty="0" smtClean="0">
                <a:solidFill>
                  <a:srgbClr val="FF0000"/>
                </a:solidFill>
              </a:rPr>
              <a:t>Yıllık rehberlik planına bireysel çalışma ekleyebilir miyiz </a:t>
            </a:r>
            <a:r>
              <a:rPr lang="tr-TR" dirty="0" smtClean="0">
                <a:solidFill>
                  <a:srgbClr val="FF0000"/>
                </a:solidFill>
              </a:rPr>
              <a:t>?</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	Yıllık rehberlik planı sunum sistemindeki grup çalışmaları kısmından yararlanılarak oluşturulur. Bireysel çalışmalar kısmı haftalık planda kullanılır.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490</Words>
  <Application>Microsoft Office PowerPoint</Application>
  <PresentationFormat>Ekran Gösterisi (4:3)</PresentationFormat>
  <Paragraphs>99</Paragraphs>
  <Slides>37</Slides>
  <Notes>0</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Ofis Teması</vt:lpstr>
      <vt:lpstr>E-REHBERLİK</vt:lpstr>
      <vt:lpstr>   Tek müdürlük olan okulların özel hedef girişleri nasıl yapılacak? </vt:lpstr>
      <vt:lpstr>Her haftaya hedeflerle ilgili en az bir çalışma girme zorunluluğu var mı?</vt:lpstr>
      <vt:lpstr> Anlık görüşmelere randevu verecek miyiz? </vt:lpstr>
      <vt:lpstr>Yıl içerisinde planı her güncelleme gereği duyduğumuzda müdür onaylayacak mı? </vt:lpstr>
      <vt:lpstr>Bireysel çalışmalarda iki veya daha fazla konuyla ilgili çalışılırsa veri girişi nasıl yapılacak? </vt:lpstr>
      <vt:lpstr>Öğrenci hakkında veli ya da öğretmenle yapılan görüşmeleri nasıl kaydedeceğiz?</vt:lpstr>
      <vt:lpstr>Öğrenciyle yapılan görüşmenin girişini yaparken 'oturum sayısı' kısmı neyi ifade ediyor?</vt:lpstr>
      <vt:lpstr>Yıllık rehberlik planına bireysel çalışma ekleyebilir miyiz ? </vt:lpstr>
      <vt:lpstr>Tek müdürlükte birleşen okullarda yıllık plan nasıl hazırlanacak ? </vt:lpstr>
      <vt:lpstr>Rehberlik öğretmeni olan okullarda RAM personeli tarafından yapılan çalışmanın veri girişi nasıl yapılır ?  </vt:lpstr>
      <vt:lpstr>Okul Psiko-sosyal Koruma Önleme  ve Krize Müdahale Ekipleri için plan E-rehberlik üzerinden mi hazırlanacak? </vt:lpstr>
      <vt:lpstr>Okul Psiko-sosyal Koruma Önleme  ve Krize Müdahale Ekipleri tarafından yapılan çalışmanın veri girişi rehberlik öğretmeni olmayan okullarda nasıl yapılacak ? </vt:lpstr>
      <vt:lpstr>Sınıf rehber öğretmenleri sınıf rehberlik programlarını nasıl hazırlayacak ?</vt:lpstr>
      <vt:lpstr>Küçük grup görüşmelerinde öğrenciler farklı sınıftalardaysa nasıl kaydedilecek? </vt:lpstr>
      <vt:lpstr>Veri girişi yaparken öğrenci adı seçildiğinde o öğrenciyle yapılan bütün görüşmeler listelenir mi ?</vt:lpstr>
      <vt:lpstr>Hedef raporlamayı okullar yapamaz mı? </vt:lpstr>
      <vt:lpstr>Eğitsel değerlendirme istek formunu müdür onayladıktan sonra form otomatik olarak RAM'a gider mi ? </vt:lpstr>
      <vt:lpstr>Eğitsel değerlendirme istek formunda veli görüşü kısmı nasıl doldurulur ? </vt:lpstr>
      <vt:lpstr>Yıllık rehberlik programı RAM'a nasıl gönderilir ? </vt:lpstr>
      <vt:lpstr>Haftalık planda bütün saatleri doldurmak zorunlu mu ? </vt:lpstr>
      <vt:lpstr>Hangi kurumlar e-rehberlik modülünü kullanabilir ? </vt:lpstr>
      <vt:lpstr>Özel hedef girişini kim yapar ? </vt:lpstr>
      <vt:lpstr>Yıl içerisinde planda güncelleme yapılıyor mu?</vt:lpstr>
      <vt:lpstr>Okulda birden fazla rehberlik öğretmeni varsa yıllık plan ve haftalık plan nasıl hazırlanır? </vt:lpstr>
      <vt:lpstr>E-rehberlik modülünü kullanamayan okullar yıl sonu çalışma raporunu nasıl hazırlayacak ? </vt:lpstr>
      <vt:lpstr>Veri girişinde grupla çalışmalar tek sınıfa mı yapılabiliyor ? </vt:lpstr>
      <vt:lpstr>Bildirim yükümlülüğü kapsamında veri girişi yaparsak bildirim yapmış da sayılıyor muyuz ? </vt:lpstr>
      <vt:lpstr>Bildirim yükümlülüğü veri girişi yaptığımızda gizliliği ihmal etmiş olmuyor muyuz ? </vt:lpstr>
      <vt:lpstr>Rehberlik öğretmeni olmayan okullar psikososyal müdahale başlığı altındaki çalışmalarla ilgili ne yapacak ?</vt:lpstr>
      <vt:lpstr>Randevusu olan bir öğrenciyle görüşme yaptıktan sonra veri girişi yapılacak mı ? </vt:lpstr>
      <vt:lpstr>Disiplin kurulu görüşmeleriyle ilgili birden fazla öğrenciyle görüştüğümüzde veri girişi nasıl yapılacak ? </vt:lpstr>
      <vt:lpstr>Görevlendirme olarak çalışan rehberlik öğretmeni e-rehberliği nasıl kullanacak ? </vt:lpstr>
      <vt:lpstr>Görevlendirme olarak çalışan rehberlik öğretmeni e-rehberliği nasıl kullanacak ?</vt:lpstr>
      <vt:lpstr>    !!!</vt:lpstr>
      <vt:lpstr>Şu anda izinde olanlar E-rehberlik  sisteminden programı hazırlayabilir mi?</vt:lpstr>
      <vt:lpstr>Özel Eğitim Uygulama Okulları E-Rehberlik üzerinden plan hazırlayabilir mi?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E-REHBERLİK</dc:title>
  <dc:creator>REHBERLİK</dc:creator>
  <cp:lastModifiedBy>Ayşe</cp:lastModifiedBy>
  <cp:revision>45</cp:revision>
  <dcterms:created xsi:type="dcterms:W3CDTF">2019-09-24T08:39:31Z</dcterms:created>
  <dcterms:modified xsi:type="dcterms:W3CDTF">2019-09-24T11:01:53Z</dcterms:modified>
</cp:coreProperties>
</file>